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0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Relationship Id="rId4" Type="http://schemas.openxmlformats.org/officeDocument/2006/relationships/image" Target="../media/image137.png"/><Relationship Id="rId5" Type="http://schemas.openxmlformats.org/officeDocument/2006/relationships/image" Target="../media/image138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Relationship Id="rId4" Type="http://schemas.openxmlformats.org/officeDocument/2006/relationships/image" Target="../media/image141.png"/><Relationship Id="rId5" Type="http://schemas.openxmlformats.org/officeDocument/2006/relationships/image" Target="../media/image142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3.png"/><Relationship Id="rId3" Type="http://schemas.openxmlformats.org/officeDocument/2006/relationships/image" Target="../media/image144.png"/><Relationship Id="rId4" Type="http://schemas.openxmlformats.org/officeDocument/2006/relationships/image" Target="../media/image145.png"/><Relationship Id="rId5" Type="http://schemas.openxmlformats.org/officeDocument/2006/relationships/image" Target="../media/image146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49.png"/><Relationship Id="rId5" Type="http://schemas.openxmlformats.org/officeDocument/2006/relationships/image" Target="../media/image150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1.png"/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5.png"/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9.png"/><Relationship Id="rId3" Type="http://schemas.openxmlformats.org/officeDocument/2006/relationships/image" Target="../media/image160.png"/><Relationship Id="rId4" Type="http://schemas.openxmlformats.org/officeDocument/2006/relationships/image" Target="../media/image161.png"/><Relationship Id="rId5" Type="http://schemas.openxmlformats.org/officeDocument/2006/relationships/image" Target="../media/image162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3.png"/><Relationship Id="rId3" Type="http://schemas.openxmlformats.org/officeDocument/2006/relationships/image" Target="../media/image164.png"/><Relationship Id="rId4" Type="http://schemas.openxmlformats.org/officeDocument/2006/relationships/image" Target="../media/image165.png"/><Relationship Id="rId5" Type="http://schemas.openxmlformats.org/officeDocument/2006/relationships/image" Target="../media/image166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image" Target="../media/image186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7.png"/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1.png"/><Relationship Id="rId3" Type="http://schemas.openxmlformats.org/officeDocument/2006/relationships/image" Target="../media/image192.png"/><Relationship Id="rId4" Type="http://schemas.openxmlformats.org/officeDocument/2006/relationships/image" Target="../media/image193.png"/><Relationship Id="rId5" Type="http://schemas.openxmlformats.org/officeDocument/2006/relationships/image" Target="../media/image194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5.png"/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9.png"/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5" Type="http://schemas.openxmlformats.org/officeDocument/2006/relationships/image" Target="../media/image202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3.png"/><Relationship Id="rId3" Type="http://schemas.openxmlformats.org/officeDocument/2006/relationships/image" Target="../media/image204.png"/><Relationship Id="rId4" Type="http://schemas.openxmlformats.org/officeDocument/2006/relationships/image" Target="../media/image205.png"/><Relationship Id="rId5" Type="http://schemas.openxmlformats.org/officeDocument/2006/relationships/image" Target="../media/image206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7.png"/><Relationship Id="rId3" Type="http://schemas.openxmlformats.org/officeDocument/2006/relationships/image" Target="../media/image208.png"/><Relationship Id="rId4" Type="http://schemas.openxmlformats.org/officeDocument/2006/relationships/image" Target="../media/image209.png"/><Relationship Id="rId5" Type="http://schemas.openxmlformats.org/officeDocument/2006/relationships/image" Target="../media/image210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2.png"/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6.png"/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5" Type="http://schemas.openxmlformats.org/officeDocument/2006/relationships/image" Target="../media/image219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0.png"/><Relationship Id="rId3" Type="http://schemas.openxmlformats.org/officeDocument/2006/relationships/image" Target="../media/image221.png"/><Relationship Id="rId4" Type="http://schemas.openxmlformats.org/officeDocument/2006/relationships/image" Target="../media/image222.png"/><Relationship Id="rId5" Type="http://schemas.openxmlformats.org/officeDocument/2006/relationships/image" Target="../media/image223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4.png"/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0.png"/><Relationship Id="rId3" Type="http://schemas.openxmlformats.org/officeDocument/2006/relationships/image" Target="../media/image231.png"/><Relationship Id="rId4" Type="http://schemas.openxmlformats.org/officeDocument/2006/relationships/image" Target="../media/image232.png"/><Relationship Id="rId5" Type="http://schemas.openxmlformats.org/officeDocument/2006/relationships/image" Target="../media/image233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8.png"/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4" Type="http://schemas.openxmlformats.org/officeDocument/2006/relationships/image" Target="../media/image244.png"/><Relationship Id="rId5" Type="http://schemas.openxmlformats.org/officeDocument/2006/relationships/image" Target="../media/image245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6.png"/><Relationship Id="rId3" Type="http://schemas.openxmlformats.org/officeDocument/2006/relationships/image" Target="../media/image247.png"/><Relationship Id="rId4" Type="http://schemas.openxmlformats.org/officeDocument/2006/relationships/image" Target="../media/image248.png"/><Relationship Id="rId5" Type="http://schemas.openxmlformats.org/officeDocument/2006/relationships/image" Target="../media/image24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Relationship Id="rId4" Type="http://schemas.openxmlformats.org/officeDocument/2006/relationships/image" Target="../media/image252.png"/><Relationship Id="rId5" Type="http://schemas.openxmlformats.org/officeDocument/2006/relationships/image" Target="../media/image253.png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4.png"/><Relationship Id="rId3" Type="http://schemas.openxmlformats.org/officeDocument/2006/relationships/image" Target="../media/image255.png"/><Relationship Id="rId4" Type="http://schemas.openxmlformats.org/officeDocument/2006/relationships/image" Target="../media/image256.png"/><Relationship Id="rId5" Type="http://schemas.openxmlformats.org/officeDocument/2006/relationships/image" Target="../media/image257.png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8.png"/><Relationship Id="rId3" Type="http://schemas.openxmlformats.org/officeDocument/2006/relationships/image" Target="../media/image259.png"/><Relationship Id="rId4" Type="http://schemas.openxmlformats.org/officeDocument/2006/relationships/image" Target="../media/image260.png"/><Relationship Id="rId5" Type="http://schemas.openxmlformats.org/officeDocument/2006/relationships/image" Target="../media/image261.png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2.png"/><Relationship Id="rId3" Type="http://schemas.openxmlformats.org/officeDocument/2006/relationships/image" Target="../media/image263.png"/><Relationship Id="rId4" Type="http://schemas.openxmlformats.org/officeDocument/2006/relationships/image" Target="../media/image264.png"/><Relationship Id="rId5" Type="http://schemas.openxmlformats.org/officeDocument/2006/relationships/image" Target="../media/image265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6.png"/><Relationship Id="rId3" Type="http://schemas.openxmlformats.org/officeDocument/2006/relationships/image" Target="../media/image267.png"/><Relationship Id="rId4" Type="http://schemas.openxmlformats.org/officeDocument/2006/relationships/image" Target="../media/image268.png"/><Relationship Id="rId5" Type="http://schemas.openxmlformats.org/officeDocument/2006/relationships/image" Target="../media/image269.png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0.png"/><Relationship Id="rId3" Type="http://schemas.openxmlformats.org/officeDocument/2006/relationships/image" Target="../media/image271.png"/><Relationship Id="rId4" Type="http://schemas.openxmlformats.org/officeDocument/2006/relationships/image" Target="../media/image272.png"/><Relationship Id="rId5" Type="http://schemas.openxmlformats.org/officeDocument/2006/relationships/image" Target="../media/image273.png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4.png"/><Relationship Id="rId3" Type="http://schemas.openxmlformats.org/officeDocument/2006/relationships/image" Target="../media/image275.png"/><Relationship Id="rId4" Type="http://schemas.openxmlformats.org/officeDocument/2006/relationships/image" Target="../media/image276.png"/><Relationship Id="rId5" Type="http://schemas.openxmlformats.org/officeDocument/2006/relationships/image" Target="../media/image277.png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8.png"/><Relationship Id="rId3" Type="http://schemas.openxmlformats.org/officeDocument/2006/relationships/image" Target="../media/image279.png"/><Relationship Id="rId4" Type="http://schemas.openxmlformats.org/officeDocument/2006/relationships/image" Target="../media/image280.png"/><Relationship Id="rId5" Type="http://schemas.openxmlformats.org/officeDocument/2006/relationships/image" Target="../media/image281.png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2.png"/><Relationship Id="rId3" Type="http://schemas.openxmlformats.org/officeDocument/2006/relationships/image" Target="../media/image283.png"/><Relationship Id="rId4" Type="http://schemas.openxmlformats.org/officeDocument/2006/relationships/image" Target="../media/image284.png"/><Relationship Id="rId5" Type="http://schemas.openxmlformats.org/officeDocument/2006/relationships/image" Target="../media/image285.png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6.png"/><Relationship Id="rId3" Type="http://schemas.openxmlformats.org/officeDocument/2006/relationships/image" Target="../media/image287.png"/><Relationship Id="rId4" Type="http://schemas.openxmlformats.org/officeDocument/2006/relationships/image" Target="../media/image288.png"/><Relationship Id="rId5" Type="http://schemas.openxmlformats.org/officeDocument/2006/relationships/image" Target="../media/image28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2021-02-23_1614085326_20210221_SAMS_WBG_first_trial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February 23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3BB7_HTL_2PACz_c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7_HTL_2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7_HTL_2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7_HTL_2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3BB7_HTL_2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8_HTL_2PACz_c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8_HTL_2PACz_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8_HTL_2PACz_c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3BB8_HTL_2PACz_c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8_HTL_2PACz_c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8_HTL_2PACz_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9_HTL_2PACz_s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3BB9_HTL_2PACz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9_HTL_2PACz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9_HTL_2PACz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9_HTL_2PACz_s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3BB9_HTL_2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A_HTL_2PACz_s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A_HTL_2PACz_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A_HTL_2PACz_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3BBA_HTL_2PACz_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A_HTL_2PACz_s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A_HTL_2PACz_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B_HTL_MeO2PACz_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3BBB_HTL_MeO2PACz_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B_HTL_MeO2PACz_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B_HTL_MeO2PACz_c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B_HTL_MeO2PACz_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3BBF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3BC1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3BC2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3BBC_HTL_MeO2PACz_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C_HTL_MeO2PACz_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C_HTL_MeO2PACz_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C_HTL_MeO2PACz_c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3BBC_HTL_MeO2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D_HTL_MeO2PACz_s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D_HTL_MeO2PACz_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D_HTL_MeO2PACz_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3BBD_HTL_MeO2PACz_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D_HTL_MeO2PACz_s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D_HTL_MeO2PACz_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E_HTL_MeO2PACz_s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3BBE_HTL_MeO2PACz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E_HTL_MeO2PACz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E_HTL_MeO2PACz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E_HTL_MeO2PACz_s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3BBE_HTL_MeO2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BF_HTL_Me4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BF_HTL_Me4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BF_HTL_Me4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3BBF_HTL_Me4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C0_HTL_Me4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C0_HTL_Me4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C0_HTL_Me4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13</a:t>
            </a:r>
          </a:p>
        </p:txBody>
      </p:sp>
      <p:pic>
        <p:nvPicPr>
          <p:cNvPr id="3" name="Picture 2" descr="spo_3BC0_HTL_Me4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C1_HTL_Me4PACz_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C1_HTL_Me4PACz_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C1_HTL_Me4PACz_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14</a:t>
            </a:r>
          </a:p>
        </p:txBody>
      </p:sp>
      <p:pic>
        <p:nvPicPr>
          <p:cNvPr id="3" name="Picture 2" descr="spo_3BC1_HTL_Me4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BC2_HTL_Me4PACz_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BC2_HTL_Me4PACz_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BC2_HTL_Me4PACz_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15</a:t>
            </a:r>
          </a:p>
        </p:txBody>
      </p:sp>
      <p:pic>
        <p:nvPicPr>
          <p:cNvPr id="3" name="Picture 2" descr="spo_3BC2_HTL_Me4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3BB7_HTL_2PACz_c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7_HTL_2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7_HTL_2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7_HTL_2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3BB7_HTL_2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8_HTL_2PACz_c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8_HTL_2PACz_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8_HTL_2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3BB8_HTL_2PACz_c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8_HTL_2PACz_c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9_HTL_2PACz_s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9_HTL_2PACz_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3BB9_HTL_2PACz_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9_HTL_2PACz_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9_HTL_2PACz_s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9_HTL_2PACz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3BBA_HTL_2PACz_s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A_HTL_2PACz_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A_HTL_2PACz_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A_HTL_2PACz_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3BBA_HTL_2PACz_s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A_HTL_2PACz_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B_HTL_MeO2PACz_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B_HTL_MeO2PACz_c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3BBB_HTL_MeO2PACz_c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B_HTL_MeO2PACz_c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B_HTL_MeO2PACz_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C_HTL_MeO2PACz_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3BBC_HTL_MeO2PACz_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C_HTL_MeO2PACz_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C_HTL_MeO2PACz_c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C_HTL_MeO2PACz_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3BBD_HTL_MeO2PACz_s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D_HTL_MeO2PACz_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D_HTL_MeO2PACz_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D_HTL_MeO2PACz_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3BBD_HTL_MeO2PACz_s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D_HTL_MeO2PACz_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E_HTL_MeO2PACz_s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E_HTL_MeO2PACz_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3BBE_HTL_MeO2PACz_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E_HTL_MeO2PACz_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E_HTL_MeO2PACz_s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E_HTL_MeO2PACz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3BBF_HTL_Me4PACz_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BF_HTL_Me4PACz_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BF_HTL_Me4PACz_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BF_HTL_Me4PACz_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12</a:t>
            </a:r>
          </a:p>
        </p:txBody>
      </p:sp>
      <p:pic>
        <p:nvPicPr>
          <p:cNvPr id="3" name="Picture 2" descr="sjsc_3BC0_HTL_Me4PACz_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C0_HTL_Me4PACz_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C0_HTL_Me4PACz_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C0_HTL_Me4PACz_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13</a:t>
            </a:r>
          </a:p>
        </p:txBody>
      </p:sp>
      <p:pic>
        <p:nvPicPr>
          <p:cNvPr id="3" name="Picture 2" descr="sjsc_3BC1_HTL_Me4PACz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C1_HTL_Me4PACz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C1_HTL_Me4PACz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C1_HTL_Me4PACz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14</a:t>
            </a:r>
          </a:p>
        </p:txBody>
      </p:sp>
      <p:pic>
        <p:nvPicPr>
          <p:cNvPr id="3" name="Picture 2" descr="sjsc_3BC2_HTL_Me4PACz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BC2_HTL_Me4PACz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BC2_HTL_Me4PACz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BC2_HTL_Me4PACz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3BB7_HTL_2PACz_c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7_HTL_2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7_HTL_2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7_HTL_2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3BB7_HTL_2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8_HTL_2PACz_c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8_HTL_2PACz_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8_HTL_2PACz_c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3BB8_HTL_2PACz_c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8_HTL_2PACz_c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8_HTL_2PACz_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9_HTL_2PACz_s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3BB9_HTL_2PACz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9_HTL_2PACz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9_HTL_2PACz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9_HTL_2PACz_s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3BB9_HTL_2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A_HTL_2PACz_s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A_HTL_2PACz_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A_HTL_2PACz_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3BBA_HTL_2PACz_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A_HTL_2PACz_s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A_HTL_2PACz_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B_HTL_MeO2PACz_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3BBB_HTL_MeO2PACz_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B_HTL_MeO2PACz_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B_HTL_MeO2PACz_c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B_HTL_MeO2PACz_c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3BBC_HTL_MeO2PACz_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C_HTL_MeO2PACz_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C_HTL_MeO2PACz_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C_HTL_MeO2PACz_c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3BBC_HTL_MeO2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D_HTL_MeO2PACz_s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D_HTL_MeO2PACz_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D_HTL_MeO2PACz_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3BBD_HTL_MeO2PACz_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D_HTL_MeO2PACz_s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D_HTL_MeO2PACz_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E_HTL_MeO2PACz_s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3BBE_HTL_MeO2PACz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E_HTL_MeO2PACz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E_HTL_MeO2PACz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E_HTL_MeO2PACz_s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3BBE_HTL_MeO2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BF_HTL_Me4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BF_HTL_Me4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BF_HTL_Me4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3BBF_HTL_Me4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C0_HTL_Me4PACz_c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C0_HTL_Me4PACz_c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C0_HTL_Me4PACz_c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13</a:t>
            </a:r>
          </a:p>
        </p:txBody>
      </p:sp>
      <p:pic>
        <p:nvPicPr>
          <p:cNvPr id="3" name="Picture 2" descr="svoc_3BC0_HTL_Me4PACz_c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C1_HTL_Me4PACz_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C1_HTL_Me4PACz_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C1_HTL_Me4PACz_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14</a:t>
            </a:r>
          </a:p>
        </p:txBody>
      </p:sp>
      <p:pic>
        <p:nvPicPr>
          <p:cNvPr id="3" name="Picture 2" descr="svoc_3BC1_HTL_Me4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BC2_HTL_Me4PACz_s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BC2_HTL_Me4PACz_s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BC2_HTL_Me4PACz_s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15</a:t>
            </a:r>
          </a:p>
        </p:txBody>
      </p:sp>
      <p:pic>
        <p:nvPicPr>
          <p:cNvPr id="3" name="Picture 2" descr="svoc_3BC2_HTL_Me4PACz_s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3BB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41475" cy="3257550"/>
          </a:xfrm>
          <a:prstGeom prst="rect">
            <a:avLst/>
          </a:prstGeom>
        </p:spPr>
      </p:pic>
      <p:pic>
        <p:nvPicPr>
          <p:cNvPr id="4" name="Picture 3" descr="jv_all_3BB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41475" cy="3257550"/>
          </a:xfrm>
          <a:prstGeom prst="rect">
            <a:avLst/>
          </a:prstGeom>
        </p:spPr>
      </p:pic>
      <p:pic>
        <p:nvPicPr>
          <p:cNvPr id="5" name="Picture 4" descr="jv_all_3BB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41475" cy="3257550"/>
          </a:xfrm>
          <a:prstGeom prst="rect">
            <a:avLst/>
          </a:prstGeom>
        </p:spPr>
      </p:pic>
      <p:pic>
        <p:nvPicPr>
          <p:cNvPr id="6" name="Picture 5" descr="jv_all_3BB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4147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3BB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41475" cy="3257550"/>
          </a:xfrm>
          <a:prstGeom prst="rect">
            <a:avLst/>
          </a:prstGeom>
        </p:spPr>
      </p:pic>
      <p:pic>
        <p:nvPicPr>
          <p:cNvPr id="4" name="Picture 3" descr="jv_all_3BB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41475" cy="3257550"/>
          </a:xfrm>
          <a:prstGeom prst="rect">
            <a:avLst/>
          </a:prstGeom>
        </p:spPr>
      </p:pic>
      <p:pic>
        <p:nvPicPr>
          <p:cNvPr id="5" name="Picture 4" descr="jv_all_3BB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41475" cy="3257550"/>
          </a:xfrm>
          <a:prstGeom prst="rect">
            <a:avLst/>
          </a:prstGeom>
        </p:spPr>
      </p:pic>
      <p:pic>
        <p:nvPicPr>
          <p:cNvPr id="6" name="Picture 5" descr="jv_all_3BB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4147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3BB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41475" cy="3257550"/>
          </a:xfrm>
          <a:prstGeom prst="rect">
            <a:avLst/>
          </a:prstGeom>
        </p:spPr>
      </p:pic>
      <p:pic>
        <p:nvPicPr>
          <p:cNvPr id="4" name="Picture 3" descr="jv_all_3B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41475" cy="3257550"/>
          </a:xfrm>
          <a:prstGeom prst="rect">
            <a:avLst/>
          </a:prstGeom>
        </p:spPr>
      </p:pic>
      <p:pic>
        <p:nvPicPr>
          <p:cNvPr id="5" name="Picture 4" descr="jv_all_3BC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41475" cy="3257550"/>
          </a:xfrm>
          <a:prstGeom prst="rect">
            <a:avLst/>
          </a:prstGeom>
        </p:spPr>
      </p:pic>
      <p:pic>
        <p:nvPicPr>
          <p:cNvPr id="6" name="Picture 5" descr="jv_all_3BC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4147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3BB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3BB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3BB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3BB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3BB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BB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3BB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3BB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BB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3BB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3BB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BB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3BB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3BB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3BB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3BB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3BB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B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B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B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12</a:t>
            </a:r>
          </a:p>
        </p:txBody>
      </p:sp>
      <p:pic>
        <p:nvPicPr>
          <p:cNvPr id="3" name="Picture 2" descr="jv_all_3BB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C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BC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13</a:t>
            </a:r>
          </a:p>
        </p:txBody>
      </p:sp>
      <p:pic>
        <p:nvPicPr>
          <p:cNvPr id="3" name="Picture 2" descr="jv_all_3B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C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C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BC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14</a:t>
            </a:r>
          </a:p>
        </p:txBody>
      </p:sp>
      <p:pic>
        <p:nvPicPr>
          <p:cNvPr id="3" name="Picture 2" descr="jv_all_3BC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BC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BC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BC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15</a:t>
            </a:r>
          </a:p>
        </p:txBody>
      </p:sp>
      <p:pic>
        <p:nvPicPr>
          <p:cNvPr id="3" name="Picture 2" descr="jv_all_3BC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